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315" r:id="rId2"/>
    <p:sldId id="262" r:id="rId3"/>
    <p:sldId id="323" r:id="rId4"/>
    <p:sldId id="259" r:id="rId5"/>
    <p:sldId id="320" r:id="rId6"/>
    <p:sldId id="321" r:id="rId7"/>
    <p:sldId id="324" r:id="rId8"/>
    <p:sldId id="325" r:id="rId9"/>
    <p:sldId id="322" r:id="rId10"/>
    <p:sldId id="31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C2748-603A-4BC9-883B-D86DC88299D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265EDC-40D2-43D0-B162-1ADA0012FDAD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4000" dirty="0"/>
            <a:t> </a:t>
          </a:r>
        </a:p>
        <a:p>
          <a:endParaRPr lang="en-US" sz="4000" dirty="0"/>
        </a:p>
        <a:p>
          <a:r>
            <a:rPr lang="en-US" sz="4000" dirty="0"/>
            <a:t>RECOVERY SERVICES AND SUPPORTS</a:t>
          </a:r>
        </a:p>
      </dgm:t>
    </dgm:pt>
    <dgm:pt modelId="{683BD5B2-68E1-4511-A831-4F27350CC31A}" type="parTrans" cxnId="{30AF0E34-9764-4F6D-8EEB-4F0C84818439}">
      <dgm:prSet/>
      <dgm:spPr/>
      <dgm:t>
        <a:bodyPr/>
        <a:lstStyle/>
        <a:p>
          <a:endParaRPr lang="en-US"/>
        </a:p>
      </dgm:t>
    </dgm:pt>
    <dgm:pt modelId="{98B9233B-BD85-4367-9A96-A12E35662EB5}" type="sibTrans" cxnId="{30AF0E34-9764-4F6D-8EEB-4F0C84818439}">
      <dgm:prSet/>
      <dgm:spPr/>
      <dgm:t>
        <a:bodyPr/>
        <a:lstStyle/>
        <a:p>
          <a:endParaRPr lang="en-US"/>
        </a:p>
      </dgm:t>
    </dgm:pt>
    <dgm:pt modelId="{BCD94C80-674D-4C0C-959C-671F2D1BCC52}">
      <dgm:prSet phldrT="[Text]"/>
      <dgm:spPr/>
      <dgm:t>
        <a:bodyPr/>
        <a:lstStyle/>
        <a:p>
          <a:r>
            <a:rPr lang="en-US" dirty="0"/>
            <a:t>Compensatory Education</a:t>
          </a:r>
        </a:p>
      </dgm:t>
    </dgm:pt>
    <dgm:pt modelId="{693FA01D-9B18-49E4-99F1-13DBACF3F23A}" type="parTrans" cxnId="{DB917319-EC42-4D31-8F2D-6A556DC7972D}">
      <dgm:prSet/>
      <dgm:spPr/>
      <dgm:t>
        <a:bodyPr/>
        <a:lstStyle/>
        <a:p>
          <a:endParaRPr lang="en-US"/>
        </a:p>
      </dgm:t>
    </dgm:pt>
    <dgm:pt modelId="{90FB3E28-B3DA-4A41-910D-2C87C7BC7D01}" type="sibTrans" cxnId="{DB917319-EC42-4D31-8F2D-6A556DC7972D}">
      <dgm:prSet/>
      <dgm:spPr/>
      <dgm:t>
        <a:bodyPr/>
        <a:lstStyle/>
        <a:p>
          <a:endParaRPr lang="en-US"/>
        </a:p>
      </dgm:t>
    </dgm:pt>
    <dgm:pt modelId="{CD216312-18B3-4594-BDCF-76D2B79C1229}" type="pres">
      <dgm:prSet presAssocID="{BD5C2748-603A-4BC9-883B-D86DC88299D2}" presName="Name0" presStyleCnt="0">
        <dgm:presLayoutVars>
          <dgm:chMax val="7"/>
          <dgm:resizeHandles val="exact"/>
        </dgm:presLayoutVars>
      </dgm:prSet>
      <dgm:spPr/>
    </dgm:pt>
    <dgm:pt modelId="{EF1B256C-ABFF-4007-9D28-97B3ECA89F91}" type="pres">
      <dgm:prSet presAssocID="{BD5C2748-603A-4BC9-883B-D86DC88299D2}" presName="comp1" presStyleCnt="0"/>
      <dgm:spPr/>
    </dgm:pt>
    <dgm:pt modelId="{1440F5F3-2D3B-44B5-967F-4AA1FDEFB8F0}" type="pres">
      <dgm:prSet presAssocID="{BD5C2748-603A-4BC9-883B-D86DC88299D2}" presName="circle1" presStyleLbl="node1" presStyleIdx="0" presStyleCnt="2" custScaleX="123429"/>
      <dgm:spPr/>
    </dgm:pt>
    <dgm:pt modelId="{F406B240-57A3-4511-9C34-85A7D820BCC6}" type="pres">
      <dgm:prSet presAssocID="{BD5C2748-603A-4BC9-883B-D86DC88299D2}" presName="c1text" presStyleLbl="node1" presStyleIdx="0" presStyleCnt="2">
        <dgm:presLayoutVars>
          <dgm:bulletEnabled val="1"/>
        </dgm:presLayoutVars>
      </dgm:prSet>
      <dgm:spPr/>
    </dgm:pt>
    <dgm:pt modelId="{D7D325DB-6868-4038-B94F-7504EFC26544}" type="pres">
      <dgm:prSet presAssocID="{BD5C2748-603A-4BC9-883B-D86DC88299D2}" presName="comp2" presStyleCnt="0"/>
      <dgm:spPr/>
    </dgm:pt>
    <dgm:pt modelId="{7A49F8B2-9A59-484C-9E13-4F406E3686FC}" type="pres">
      <dgm:prSet presAssocID="{BD5C2748-603A-4BC9-883B-D86DC88299D2}" presName="circle2" presStyleLbl="node1" presStyleIdx="1" presStyleCnt="2" custScaleX="57429" custScaleY="60532" custLinFactNeighborX="0" custLinFactNeighborY="19653"/>
      <dgm:spPr/>
    </dgm:pt>
    <dgm:pt modelId="{3F1799F7-E5D9-4A41-AB7F-9AC9E47C1FCE}" type="pres">
      <dgm:prSet presAssocID="{BD5C2748-603A-4BC9-883B-D86DC88299D2}" presName="c2text" presStyleLbl="node1" presStyleIdx="1" presStyleCnt="2">
        <dgm:presLayoutVars>
          <dgm:bulletEnabled val="1"/>
        </dgm:presLayoutVars>
      </dgm:prSet>
      <dgm:spPr/>
    </dgm:pt>
  </dgm:ptLst>
  <dgm:cxnLst>
    <dgm:cxn modelId="{ED45AC01-077E-41E5-9177-5A14C3E2001B}" type="presOf" srcId="{BD5C2748-603A-4BC9-883B-D86DC88299D2}" destId="{CD216312-18B3-4594-BDCF-76D2B79C1229}" srcOrd="0" destOrd="0" presId="urn:microsoft.com/office/officeart/2005/8/layout/venn2"/>
    <dgm:cxn modelId="{DB917319-EC42-4D31-8F2D-6A556DC7972D}" srcId="{BD5C2748-603A-4BC9-883B-D86DC88299D2}" destId="{BCD94C80-674D-4C0C-959C-671F2D1BCC52}" srcOrd="1" destOrd="0" parTransId="{693FA01D-9B18-49E4-99F1-13DBACF3F23A}" sibTransId="{90FB3E28-B3DA-4A41-910D-2C87C7BC7D01}"/>
    <dgm:cxn modelId="{30AF0E34-9764-4F6D-8EEB-4F0C84818439}" srcId="{BD5C2748-603A-4BC9-883B-D86DC88299D2}" destId="{F5265EDC-40D2-43D0-B162-1ADA0012FDAD}" srcOrd="0" destOrd="0" parTransId="{683BD5B2-68E1-4511-A831-4F27350CC31A}" sibTransId="{98B9233B-BD85-4367-9A96-A12E35662EB5}"/>
    <dgm:cxn modelId="{EF5D0585-4B7A-428D-B0BB-9AB266515208}" type="presOf" srcId="{F5265EDC-40D2-43D0-B162-1ADA0012FDAD}" destId="{F406B240-57A3-4511-9C34-85A7D820BCC6}" srcOrd="1" destOrd="0" presId="urn:microsoft.com/office/officeart/2005/8/layout/venn2"/>
    <dgm:cxn modelId="{76FA36A2-4479-4C57-BA4A-BD73573820FB}" type="presOf" srcId="{BCD94C80-674D-4C0C-959C-671F2D1BCC52}" destId="{3F1799F7-E5D9-4A41-AB7F-9AC9E47C1FCE}" srcOrd="1" destOrd="0" presId="urn:microsoft.com/office/officeart/2005/8/layout/venn2"/>
    <dgm:cxn modelId="{48D734C6-FA02-484B-8666-2A1AF8A2947B}" type="presOf" srcId="{BCD94C80-674D-4C0C-959C-671F2D1BCC52}" destId="{7A49F8B2-9A59-484C-9E13-4F406E3686FC}" srcOrd="0" destOrd="0" presId="urn:microsoft.com/office/officeart/2005/8/layout/venn2"/>
    <dgm:cxn modelId="{5C7EACCF-535F-40FE-8010-9D4262708144}" type="presOf" srcId="{F5265EDC-40D2-43D0-B162-1ADA0012FDAD}" destId="{1440F5F3-2D3B-44B5-967F-4AA1FDEFB8F0}" srcOrd="0" destOrd="0" presId="urn:microsoft.com/office/officeart/2005/8/layout/venn2"/>
    <dgm:cxn modelId="{7176494D-C37B-47C5-BB8A-263D077E8E92}" type="presParOf" srcId="{CD216312-18B3-4594-BDCF-76D2B79C1229}" destId="{EF1B256C-ABFF-4007-9D28-97B3ECA89F91}" srcOrd="0" destOrd="0" presId="urn:microsoft.com/office/officeart/2005/8/layout/venn2"/>
    <dgm:cxn modelId="{393997EC-6F23-42C1-9916-B4E0D09F8ACF}" type="presParOf" srcId="{EF1B256C-ABFF-4007-9D28-97B3ECA89F91}" destId="{1440F5F3-2D3B-44B5-967F-4AA1FDEFB8F0}" srcOrd="0" destOrd="0" presId="urn:microsoft.com/office/officeart/2005/8/layout/venn2"/>
    <dgm:cxn modelId="{B1B7CFF0-D80E-4027-BAD5-5CA3526A3B23}" type="presParOf" srcId="{EF1B256C-ABFF-4007-9D28-97B3ECA89F91}" destId="{F406B240-57A3-4511-9C34-85A7D820BCC6}" srcOrd="1" destOrd="0" presId="urn:microsoft.com/office/officeart/2005/8/layout/venn2"/>
    <dgm:cxn modelId="{F0CA04DB-D78E-4A7C-AC60-CA554C9C80A3}" type="presParOf" srcId="{CD216312-18B3-4594-BDCF-76D2B79C1229}" destId="{D7D325DB-6868-4038-B94F-7504EFC26544}" srcOrd="1" destOrd="0" presId="urn:microsoft.com/office/officeart/2005/8/layout/venn2"/>
    <dgm:cxn modelId="{1D25CEE9-1134-4B60-9283-744E5108063B}" type="presParOf" srcId="{D7D325DB-6868-4038-B94F-7504EFC26544}" destId="{7A49F8B2-9A59-484C-9E13-4F406E3686FC}" srcOrd="0" destOrd="0" presId="urn:microsoft.com/office/officeart/2005/8/layout/venn2"/>
    <dgm:cxn modelId="{17AFB2D7-FC8E-46AC-9C21-4CAD9C461AFE}" type="presParOf" srcId="{D7D325DB-6868-4038-B94F-7504EFC26544}" destId="{3F1799F7-E5D9-4A41-AB7F-9AC9E47C1FC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A3A88A-8D6A-47B4-B61A-CEEAB6D8A400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A97B05-DC88-49E5-BA5C-24D7C7121B01}">
      <dgm:prSet phldrT="[Text]"/>
      <dgm:spPr/>
      <dgm:t>
        <a:bodyPr/>
        <a:lstStyle/>
        <a:p>
          <a:r>
            <a:rPr lang="en-US" dirty="0"/>
            <a:t>General Education Recovery Services</a:t>
          </a:r>
        </a:p>
      </dgm:t>
    </dgm:pt>
    <dgm:pt modelId="{2B06CAC2-8976-4389-A6DE-9728832AD3EE}" type="parTrans" cxnId="{9BD5BAA5-0515-4A18-9D57-46130F3EA1B1}">
      <dgm:prSet/>
      <dgm:spPr/>
      <dgm:t>
        <a:bodyPr/>
        <a:lstStyle/>
        <a:p>
          <a:endParaRPr lang="en-US"/>
        </a:p>
      </dgm:t>
    </dgm:pt>
    <dgm:pt modelId="{88C28A1D-2D4F-4BBD-A267-1871334D662A}" type="sibTrans" cxnId="{9BD5BAA5-0515-4A18-9D57-46130F3EA1B1}">
      <dgm:prSet/>
      <dgm:spPr/>
      <dgm:t>
        <a:bodyPr/>
        <a:lstStyle/>
        <a:p>
          <a:endParaRPr lang="en-US"/>
        </a:p>
      </dgm:t>
    </dgm:pt>
    <dgm:pt modelId="{CBBF0930-18C8-449B-A336-B9F201D5A01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ESY</a:t>
          </a:r>
        </a:p>
      </dgm:t>
    </dgm:pt>
    <dgm:pt modelId="{C2C7CF41-41C0-4F0E-B4AC-1F79D1343C5D}" type="parTrans" cxnId="{C0ADE9E6-C19E-4975-86BC-20CB70A781CE}">
      <dgm:prSet/>
      <dgm:spPr/>
      <dgm:t>
        <a:bodyPr/>
        <a:lstStyle/>
        <a:p>
          <a:endParaRPr lang="en-US"/>
        </a:p>
      </dgm:t>
    </dgm:pt>
    <dgm:pt modelId="{F2D59318-CE5F-49DE-9A77-5E94EBAC6415}" type="sibTrans" cxnId="{C0ADE9E6-C19E-4975-86BC-20CB70A781CE}">
      <dgm:prSet/>
      <dgm:spPr/>
      <dgm:t>
        <a:bodyPr/>
        <a:lstStyle/>
        <a:p>
          <a:endParaRPr lang="en-US"/>
        </a:p>
      </dgm:t>
    </dgm:pt>
    <dgm:pt modelId="{7507E3E5-C0A3-40F3-B5A6-00C452FEECA2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Revised IEP Services</a:t>
          </a:r>
        </a:p>
      </dgm:t>
    </dgm:pt>
    <dgm:pt modelId="{9EF4C5DF-0ECC-4239-9252-1EA0E6FE0F5D}" type="parTrans" cxnId="{BB60B58E-FBF7-425D-8F84-8BB4C43A18A6}">
      <dgm:prSet/>
      <dgm:spPr/>
      <dgm:t>
        <a:bodyPr/>
        <a:lstStyle/>
        <a:p>
          <a:endParaRPr lang="en-US"/>
        </a:p>
      </dgm:t>
    </dgm:pt>
    <dgm:pt modelId="{5834C296-8A29-4681-B6E0-378E29E9B69F}" type="sibTrans" cxnId="{BB60B58E-FBF7-425D-8F84-8BB4C43A18A6}">
      <dgm:prSet/>
      <dgm:spPr/>
      <dgm:t>
        <a:bodyPr/>
        <a:lstStyle/>
        <a:p>
          <a:endParaRPr lang="en-US"/>
        </a:p>
      </dgm:t>
    </dgm:pt>
    <dgm:pt modelId="{E09E6049-6AB0-459F-BE00-882ACE37702F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/>
            <a:t>COVID-19 Comp Ed</a:t>
          </a:r>
        </a:p>
      </dgm:t>
    </dgm:pt>
    <dgm:pt modelId="{713A66B7-D832-4925-AE62-3BC0A67579AC}" type="parTrans" cxnId="{28574336-C799-4167-86AC-FA8BFD2DA9B8}">
      <dgm:prSet/>
      <dgm:spPr/>
      <dgm:t>
        <a:bodyPr/>
        <a:lstStyle/>
        <a:p>
          <a:endParaRPr lang="en-US"/>
        </a:p>
      </dgm:t>
    </dgm:pt>
    <dgm:pt modelId="{D721A351-B8AB-459C-9DD1-9054CDC9846D}" type="sibTrans" cxnId="{28574336-C799-4167-86AC-FA8BFD2DA9B8}">
      <dgm:prSet/>
      <dgm:spPr/>
      <dgm:t>
        <a:bodyPr/>
        <a:lstStyle/>
        <a:p>
          <a:endParaRPr lang="en-US"/>
        </a:p>
      </dgm:t>
    </dgm:pt>
    <dgm:pt modelId="{347F8C39-1658-4B72-8978-1B15A1505469}" type="pres">
      <dgm:prSet presAssocID="{C2A3A88A-8D6A-47B4-B61A-CEEAB6D8A400}" presName="compositeShape" presStyleCnt="0">
        <dgm:presLayoutVars>
          <dgm:chMax val="9"/>
          <dgm:dir/>
          <dgm:resizeHandles val="exact"/>
        </dgm:presLayoutVars>
      </dgm:prSet>
      <dgm:spPr/>
    </dgm:pt>
    <dgm:pt modelId="{385B8273-84AE-4C69-BDF0-6384A6C1D509}" type="pres">
      <dgm:prSet presAssocID="{C2A3A88A-8D6A-47B4-B61A-CEEAB6D8A400}" presName="triangle1" presStyleLbl="node1" presStyleIdx="0" presStyleCnt="4">
        <dgm:presLayoutVars>
          <dgm:bulletEnabled val="1"/>
        </dgm:presLayoutVars>
      </dgm:prSet>
      <dgm:spPr/>
    </dgm:pt>
    <dgm:pt modelId="{B0EA6C2D-A2EF-4B3B-8B33-8427E4458D93}" type="pres">
      <dgm:prSet presAssocID="{C2A3A88A-8D6A-47B4-B61A-CEEAB6D8A400}" presName="triangle2" presStyleLbl="node1" presStyleIdx="1" presStyleCnt="4">
        <dgm:presLayoutVars>
          <dgm:bulletEnabled val="1"/>
        </dgm:presLayoutVars>
      </dgm:prSet>
      <dgm:spPr/>
    </dgm:pt>
    <dgm:pt modelId="{987021D4-C05A-420A-84D8-849FEE8DCC72}" type="pres">
      <dgm:prSet presAssocID="{C2A3A88A-8D6A-47B4-B61A-CEEAB6D8A400}" presName="triangle3" presStyleLbl="node1" presStyleIdx="2" presStyleCnt="4">
        <dgm:presLayoutVars>
          <dgm:bulletEnabled val="1"/>
        </dgm:presLayoutVars>
      </dgm:prSet>
      <dgm:spPr/>
    </dgm:pt>
    <dgm:pt modelId="{316CC549-1455-4523-9F88-E880D457459C}" type="pres">
      <dgm:prSet presAssocID="{C2A3A88A-8D6A-47B4-B61A-CEEAB6D8A400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2799671F-1BF4-4F84-BF06-281648588237}" type="presOf" srcId="{7507E3E5-C0A3-40F3-B5A6-00C452FEECA2}" destId="{987021D4-C05A-420A-84D8-849FEE8DCC72}" srcOrd="0" destOrd="0" presId="urn:microsoft.com/office/officeart/2005/8/layout/pyramid4"/>
    <dgm:cxn modelId="{28574336-C799-4167-86AC-FA8BFD2DA9B8}" srcId="{C2A3A88A-8D6A-47B4-B61A-CEEAB6D8A400}" destId="{E09E6049-6AB0-459F-BE00-882ACE37702F}" srcOrd="3" destOrd="0" parTransId="{713A66B7-D832-4925-AE62-3BC0A67579AC}" sibTransId="{D721A351-B8AB-459C-9DD1-9054CDC9846D}"/>
    <dgm:cxn modelId="{EA228365-D267-45DB-A746-9B3C0CBD99DA}" type="presOf" srcId="{CBBF0930-18C8-449B-A336-B9F201D5A01B}" destId="{B0EA6C2D-A2EF-4B3B-8B33-8427E4458D93}" srcOrd="0" destOrd="0" presId="urn:microsoft.com/office/officeart/2005/8/layout/pyramid4"/>
    <dgm:cxn modelId="{4A774368-C383-40FC-86FF-2D32F7B978F7}" type="presOf" srcId="{C2A3A88A-8D6A-47B4-B61A-CEEAB6D8A400}" destId="{347F8C39-1658-4B72-8978-1B15A1505469}" srcOrd="0" destOrd="0" presId="urn:microsoft.com/office/officeart/2005/8/layout/pyramid4"/>
    <dgm:cxn modelId="{BB60B58E-FBF7-425D-8F84-8BB4C43A18A6}" srcId="{C2A3A88A-8D6A-47B4-B61A-CEEAB6D8A400}" destId="{7507E3E5-C0A3-40F3-B5A6-00C452FEECA2}" srcOrd="2" destOrd="0" parTransId="{9EF4C5DF-0ECC-4239-9252-1EA0E6FE0F5D}" sibTransId="{5834C296-8A29-4681-B6E0-378E29E9B69F}"/>
    <dgm:cxn modelId="{188063A1-AD6E-4754-B109-FD53F8F1DB37}" type="presOf" srcId="{E1A97B05-DC88-49E5-BA5C-24D7C7121B01}" destId="{385B8273-84AE-4C69-BDF0-6384A6C1D509}" srcOrd="0" destOrd="0" presId="urn:microsoft.com/office/officeart/2005/8/layout/pyramid4"/>
    <dgm:cxn modelId="{9BD5BAA5-0515-4A18-9D57-46130F3EA1B1}" srcId="{C2A3A88A-8D6A-47B4-B61A-CEEAB6D8A400}" destId="{E1A97B05-DC88-49E5-BA5C-24D7C7121B01}" srcOrd="0" destOrd="0" parTransId="{2B06CAC2-8976-4389-A6DE-9728832AD3EE}" sibTransId="{88C28A1D-2D4F-4BBD-A267-1871334D662A}"/>
    <dgm:cxn modelId="{BDDBBFBD-B8B0-4C0F-88AE-F9FFAE3190E4}" type="presOf" srcId="{E09E6049-6AB0-459F-BE00-882ACE37702F}" destId="{316CC549-1455-4523-9F88-E880D457459C}" srcOrd="0" destOrd="0" presId="urn:microsoft.com/office/officeart/2005/8/layout/pyramid4"/>
    <dgm:cxn modelId="{C0ADE9E6-C19E-4975-86BC-20CB70A781CE}" srcId="{C2A3A88A-8D6A-47B4-B61A-CEEAB6D8A400}" destId="{CBBF0930-18C8-449B-A336-B9F201D5A01B}" srcOrd="1" destOrd="0" parTransId="{C2C7CF41-41C0-4F0E-B4AC-1F79D1343C5D}" sibTransId="{F2D59318-CE5F-49DE-9A77-5E94EBAC6415}"/>
    <dgm:cxn modelId="{A52F0D86-A77B-42BD-BD56-8523AB5C9D72}" type="presParOf" srcId="{347F8C39-1658-4B72-8978-1B15A1505469}" destId="{385B8273-84AE-4C69-BDF0-6384A6C1D509}" srcOrd="0" destOrd="0" presId="urn:microsoft.com/office/officeart/2005/8/layout/pyramid4"/>
    <dgm:cxn modelId="{4F6CB2B8-E832-4751-A246-E8371E03E3EE}" type="presParOf" srcId="{347F8C39-1658-4B72-8978-1B15A1505469}" destId="{B0EA6C2D-A2EF-4B3B-8B33-8427E4458D93}" srcOrd="1" destOrd="0" presId="urn:microsoft.com/office/officeart/2005/8/layout/pyramid4"/>
    <dgm:cxn modelId="{047B1CD4-B1E9-4097-BC0F-8495AA1CD83F}" type="presParOf" srcId="{347F8C39-1658-4B72-8978-1B15A1505469}" destId="{987021D4-C05A-420A-84D8-849FEE8DCC72}" srcOrd="2" destOrd="0" presId="urn:microsoft.com/office/officeart/2005/8/layout/pyramid4"/>
    <dgm:cxn modelId="{EA956C9A-C181-4F67-8D4D-6AAB5A575ECB}" type="presParOf" srcId="{347F8C39-1658-4B72-8978-1B15A1505469}" destId="{316CC549-1455-4523-9F88-E880D457459C}" srcOrd="3" destOrd="0" presId="urn:microsoft.com/office/officeart/2005/8/layout/pyramid4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0F5F3-2D3B-44B5-967F-4AA1FDEFB8F0}">
      <dsp:nvSpPr>
        <dsp:cNvPr id="0" name=""/>
        <dsp:cNvSpPr/>
      </dsp:nvSpPr>
      <dsp:spPr>
        <a:xfrm>
          <a:off x="719896" y="0"/>
          <a:ext cx="6688206" cy="5418667"/>
        </a:xfrm>
        <a:prstGeom prst="ellipse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/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RECOVERY SERVICES AND SUPPORTS</a:t>
          </a:r>
        </a:p>
      </dsp:txBody>
      <dsp:txXfrm>
        <a:off x="2308345" y="406400"/>
        <a:ext cx="3511308" cy="921173"/>
      </dsp:txXfrm>
    </dsp:sp>
    <dsp:sp modelId="{7A49F8B2-9A59-484C-9E13-4F406E3686FC}">
      <dsp:nvSpPr>
        <dsp:cNvPr id="0" name=""/>
        <dsp:cNvSpPr/>
      </dsp:nvSpPr>
      <dsp:spPr>
        <a:xfrm>
          <a:off x="2897042" y="2955354"/>
          <a:ext cx="2333914" cy="2460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Compensatory Education</a:t>
          </a:r>
        </a:p>
      </dsp:txBody>
      <dsp:txXfrm>
        <a:off x="3238836" y="3570359"/>
        <a:ext cx="1650326" cy="1230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B8273-84AE-4C69-BDF0-6384A6C1D509}">
      <dsp:nvSpPr>
        <dsp:cNvPr id="0" name=""/>
        <dsp:cNvSpPr/>
      </dsp:nvSpPr>
      <dsp:spPr>
        <a:xfrm>
          <a:off x="2994188" y="0"/>
          <a:ext cx="3429000" cy="3429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General Education Recovery Services</a:t>
          </a:r>
        </a:p>
      </dsp:txBody>
      <dsp:txXfrm>
        <a:off x="3851438" y="1714500"/>
        <a:ext cx="1714500" cy="1714500"/>
      </dsp:txXfrm>
    </dsp:sp>
    <dsp:sp modelId="{B0EA6C2D-A2EF-4B3B-8B33-8427E4458D93}">
      <dsp:nvSpPr>
        <dsp:cNvPr id="0" name=""/>
        <dsp:cNvSpPr/>
      </dsp:nvSpPr>
      <dsp:spPr>
        <a:xfrm>
          <a:off x="1279688" y="3429000"/>
          <a:ext cx="3429000" cy="3429000"/>
        </a:xfrm>
        <a:prstGeom prst="triangle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ESY</a:t>
          </a:r>
        </a:p>
      </dsp:txBody>
      <dsp:txXfrm>
        <a:off x="2136938" y="5143500"/>
        <a:ext cx="1714500" cy="1714500"/>
      </dsp:txXfrm>
    </dsp:sp>
    <dsp:sp modelId="{987021D4-C05A-420A-84D8-849FEE8DCC72}">
      <dsp:nvSpPr>
        <dsp:cNvPr id="0" name=""/>
        <dsp:cNvSpPr/>
      </dsp:nvSpPr>
      <dsp:spPr>
        <a:xfrm rot="10800000">
          <a:off x="2994188" y="3429000"/>
          <a:ext cx="3429000" cy="3429000"/>
        </a:xfrm>
        <a:prstGeom prst="triangle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Revised IEP Services</a:t>
          </a:r>
        </a:p>
      </dsp:txBody>
      <dsp:txXfrm rot="10800000">
        <a:off x="3851438" y="3429000"/>
        <a:ext cx="1714500" cy="1714500"/>
      </dsp:txXfrm>
    </dsp:sp>
    <dsp:sp modelId="{316CC549-1455-4523-9F88-E880D457459C}">
      <dsp:nvSpPr>
        <dsp:cNvPr id="0" name=""/>
        <dsp:cNvSpPr/>
      </dsp:nvSpPr>
      <dsp:spPr>
        <a:xfrm>
          <a:off x="4708688" y="3429000"/>
          <a:ext cx="3429000" cy="3429000"/>
        </a:xfrm>
        <a:prstGeom prst="triangle">
          <a:avLst/>
        </a:prstGeom>
        <a:solidFill>
          <a:schemeClr val="tx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COVID-19 Comp Ed</a:t>
          </a:r>
        </a:p>
      </dsp:txBody>
      <dsp:txXfrm>
        <a:off x="5565938" y="5143500"/>
        <a:ext cx="1714500" cy="1714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CAA4D4D-45DE-487D-8B98-E037C1DC64D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20E90B-17EB-474C-BBDA-2EC9AFCE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0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4D4D-45DE-487D-8B98-E037C1DC64D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E90B-17EB-474C-BBDA-2EC9AFCE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9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4D4D-45DE-487D-8B98-E037C1DC64D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E90B-17EB-474C-BBDA-2EC9AFCE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66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4D4D-45DE-487D-8B98-E037C1DC64D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E90B-17EB-474C-BBDA-2EC9AFCE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9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4D4D-45DE-487D-8B98-E037C1DC64D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E90B-17EB-474C-BBDA-2EC9AFCE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34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4D4D-45DE-487D-8B98-E037C1DC64D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E90B-17EB-474C-BBDA-2EC9AFCE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51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4D4D-45DE-487D-8B98-E037C1DC64D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E90B-17EB-474C-BBDA-2EC9AFCE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9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CAA4D4D-45DE-487D-8B98-E037C1DC64D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E90B-17EB-474C-BBDA-2EC9AFCE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14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CAA4D4D-45DE-487D-8B98-E037C1DC64D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E90B-17EB-474C-BBDA-2EC9AFCE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6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4D4D-45DE-487D-8B98-E037C1DC64D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E90B-17EB-474C-BBDA-2EC9AFCE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8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4D4D-45DE-487D-8B98-E037C1DC64D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E90B-17EB-474C-BBDA-2EC9AFCE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6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4D4D-45DE-487D-8B98-E037C1DC64D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E90B-17EB-474C-BBDA-2EC9AFCE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644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4D4D-45DE-487D-8B98-E037C1DC64D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E90B-17EB-474C-BBDA-2EC9AFCE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42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4D4D-45DE-487D-8B98-E037C1DC64D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E90B-17EB-474C-BBDA-2EC9AFCE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9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4D4D-45DE-487D-8B98-E037C1DC64D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E90B-17EB-474C-BBDA-2EC9AFCE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4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4D4D-45DE-487D-8B98-E037C1DC64D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E90B-17EB-474C-BBDA-2EC9AFCE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16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4D4D-45DE-487D-8B98-E037C1DC64D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E90B-17EB-474C-BBDA-2EC9AFCE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3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CAA4D4D-45DE-487D-8B98-E037C1DC64D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20E90B-17EB-474C-BBDA-2EC9AFCE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6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gan.russgeorge.net/2013/04/03/questions-to-ask-your-doctor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ransgriot.blogspot.com/2019/08/welcome-back-to-school-2019-2020-tblgq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hilo.hawaii.edu/chancellor/stories/2019/03/07/expanding-access-through-distance-learnin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cebreakerone.org/2020/10/27/towards-a-net-zero-covid-19-economic-recovery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100000"/>
                <a:hueMod val="100000"/>
                <a:satMod val="110000"/>
                <a:lumMod val="79000"/>
                <a:lumOff val="21000"/>
              </a:schemeClr>
            </a:gs>
            <a:gs pos="100000">
              <a:schemeClr val="bg2">
                <a:shade val="78000"/>
                <a:hueMod val="44000"/>
                <a:satMod val="200000"/>
                <a:lumMod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45A7-5E2D-4909-9FD3-18C6B00C1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7" y="643467"/>
            <a:ext cx="10171610" cy="3603022"/>
          </a:xfrm>
        </p:spPr>
        <p:txBody>
          <a:bodyPr>
            <a:normAutofit/>
          </a:bodyPr>
          <a:lstStyle/>
          <a:p>
            <a:pPr algn="ctr"/>
            <a:r>
              <a:rPr lang="en-US" sz="6200" b="1" dirty="0">
                <a:latin typeface="Helvetica" panose="020B0604020202020204" pitchFamily="34" charset="0"/>
                <a:cs typeface="Helvetica" panose="020B0604020202020204" pitchFamily="34" charset="0"/>
              </a:rPr>
              <a:t>COVID 2.0: </a:t>
            </a:r>
            <a:br>
              <a:rPr lang="en-US" sz="62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6200" b="1" dirty="0">
                <a:latin typeface="Helvetica" panose="020B0604020202020204" pitchFamily="34" charset="0"/>
                <a:cs typeface="Helvetica" panose="020B0604020202020204" pitchFamily="34" charset="0"/>
              </a:rPr>
              <a:t>ONGOING LEGAL ISSUES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E76580-0B7B-4603-8232-538C3ACEC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750" y="4541197"/>
            <a:ext cx="8417262" cy="1561100"/>
          </a:xfrm>
        </p:spPr>
        <p:txBody>
          <a:bodyPr numCol="1" anchor="ctr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CHRISTIAN R. SHAFER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</a:rPr>
              <a:t>crs@ratwiklaw.com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3B1802-3D5C-4373-805E-4F2830933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" y="5995446"/>
            <a:ext cx="12188203" cy="91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29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424EEEFC-1106-4F86-9470-AD328AB447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288" b="68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17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68F1A4-6DBB-4F0B-A679-6EE548363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B8DBF1C0-B8F1-4AAC-8704-256BA0E9D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5" name="Picture 4" descr="The phrase &quot;back to school&quot; colored with chalk and other art supplies on black paper">
            <a:extLst>
              <a:ext uri="{FF2B5EF4-FFF2-40B4-BE49-F238E27FC236}">
                <a16:creationId xmlns:a16="http://schemas.microsoft.com/office/drawing/2014/main" id="{669F485A-52D2-4648-9BAB-EA021DBD54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089" r="14088" b="-1"/>
          <a:stretch/>
        </p:blipFill>
        <p:spPr>
          <a:xfrm>
            <a:off x="474133" y="474133"/>
            <a:ext cx="11243734" cy="5909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394E01-84A6-4CB4-85CE-2B60F6748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099733"/>
            <a:ext cx="8827245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OSERS’ ROADMAP TO BRINGING STUDENTS WITH IEPS BACK INTO SCHOOL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83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FD9464E-E5B9-40C0-B738-67C266F5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064370-369C-4D8C-A9AC-7CCAB6C4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34" y="1296452"/>
            <a:ext cx="5918195" cy="42650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>
                <a:solidFill>
                  <a:schemeClr val="tx1"/>
                </a:solidFill>
              </a:rPr>
              <a:t>Could a Parent Bring an MDE Complaint if the School Does Not Adequately Address COVID safety measure requests?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CD7EA2-2557-4E49-9B59-9C028EF18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473746"/>
            <a:ext cx="4168684" cy="5902828"/>
          </a:xfrm>
          <a:prstGeom prst="rect">
            <a:avLst/>
          </a:prstGeom>
          <a:solidFill>
            <a:srgbClr val="262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8F9416-4ACA-4C74-9785-89C924695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5973" y="1296452"/>
            <a:ext cx="2814141" cy="42650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6600" cap="all" dirty="0">
                <a:solidFill>
                  <a:srgbClr val="FFFFFF"/>
                </a:solidFill>
              </a:rPr>
              <a:t>YES.</a:t>
            </a:r>
            <a:endParaRPr lang="en-US" cap="all" dirty="0">
              <a:solidFill>
                <a:srgbClr val="FFFFFF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40" y="473747"/>
            <a:ext cx="685800" cy="59028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755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 descr="A picture of different types of face coverings">
            <a:extLst>
              <a:ext uri="{FF2B5EF4-FFF2-40B4-BE49-F238E27FC236}">
                <a16:creationId xmlns:a16="http://schemas.microsoft.com/office/drawing/2014/main" id="{4537860C-E05D-4770-8149-92720303E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STUDENT MASKS</a:t>
            </a:r>
          </a:p>
        </p:txBody>
      </p:sp>
      <p:pic>
        <p:nvPicPr>
          <p:cNvPr id="2050" name="Picture 2" descr="A picture of different types of face coverings">
            <a:extLst>
              <a:ext uri="{FF2B5EF4-FFF2-40B4-BE49-F238E27FC236}">
                <a16:creationId xmlns:a16="http://schemas.microsoft.com/office/drawing/2014/main" id="{07A2C22D-B8D0-48F2-B10A-5C51E3A1B09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 bwMode="auto">
          <a:xfrm>
            <a:off x="1109763" y="1607499"/>
            <a:ext cx="6470907" cy="3639885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58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611A7-6D99-49C4-BDFB-599B3DAD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4834467"/>
            <a:ext cx="8825658" cy="586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LEGAL CHALLENGES TO DISTANCE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46915-E719-422F-9159-20E0066D9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106" r="-1" b="10305"/>
          <a:stretch/>
        </p:blipFill>
        <p:spPr>
          <a:xfrm>
            <a:off x="1154953" y="471949"/>
            <a:ext cx="8825659" cy="4100058"/>
          </a:xfrm>
          <a:prstGeom prst="rect">
            <a:avLst/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022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712E3A-FF0A-46C8-A5E1-24B2AE000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RECOVERY SERVICES, </a:t>
            </a:r>
            <a:br>
              <a:rPr lang="en-US" sz="3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COMPENSATORY EDUCATION,</a:t>
            </a:r>
            <a:br>
              <a:rPr lang="en-US" sz="3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AND ESY, OH MY</a:t>
            </a:r>
          </a:p>
        </p:txBody>
      </p:sp>
      <p:pic>
        <p:nvPicPr>
          <p:cNvPr id="5" name="Content Placeholder 4" descr="A green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423D9BA3-210A-4F07-B22A-8544BCCA3D7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09763" y="1607500"/>
            <a:ext cx="6470907" cy="363988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6951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7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11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491A5E26-1F21-459D-8C03-ADB057B09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FD06BA06-DC35-4B56-BAE8-F289077DBA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9894" b="23856"/>
          <a:stretch/>
        </p:blipFill>
        <p:spPr>
          <a:xfrm>
            <a:off x="20" y="78388"/>
            <a:ext cx="12191980" cy="6857990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70B7947-0B24-458A-83D3-E9910C43B9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2551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33563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91A5E26-1F21-459D-8C03-ADB057B09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AA2E771-68CE-4D30-8AE2-89D96C7AD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1362837"/>
              </p:ext>
            </p:extLst>
          </p:nvPr>
        </p:nvGraphicFramePr>
        <p:xfrm>
          <a:off x="1498863" y="0"/>
          <a:ext cx="941737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2244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bstract background of data">
            <a:extLst>
              <a:ext uri="{FF2B5EF4-FFF2-40B4-BE49-F238E27FC236}">
                <a16:creationId xmlns:a16="http://schemas.microsoft.com/office/drawing/2014/main" id="{4DBF082D-019F-4108-AAAE-16F0013800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9091" t="2771" b="63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B65E6B8-0D17-4912-97E4-60B47A511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6104978" y="1295400"/>
            <a:ext cx="4936635" cy="37736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AB717-FAA1-4F55-93B1-5EC47179A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339" y="1447800"/>
            <a:ext cx="4562452" cy="21545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chemeClr val="tx1"/>
                </a:solidFill>
              </a:rPr>
              <a:t>VIRTUAL SCHOOLS</a:t>
            </a:r>
          </a:p>
        </p:txBody>
      </p:sp>
    </p:spTree>
    <p:extLst>
      <p:ext uri="{BB962C8B-B14F-4D97-AF65-F5344CB8AC3E}">
        <p14:creationId xmlns:p14="http://schemas.microsoft.com/office/powerpoint/2010/main" val="1804059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155</TotalTime>
  <Words>88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Helvetica</vt:lpstr>
      <vt:lpstr>Wingdings 3</vt:lpstr>
      <vt:lpstr>Ion Boardroom</vt:lpstr>
      <vt:lpstr>COVID 2.0:  ONGOING LEGAL ISSUES</vt:lpstr>
      <vt:lpstr>OSERS’ ROADMAP TO BRINGING STUDENTS WITH IEPS BACK INTO SCHOOL</vt:lpstr>
      <vt:lpstr>Could a Parent Bring an MDE Complaint if the School Does Not Adequately Address COVID safety measure requests?</vt:lpstr>
      <vt:lpstr>STUDENT MASKS</vt:lpstr>
      <vt:lpstr>LEGAL CHALLENGES TO DISTANCE LEARNING</vt:lpstr>
      <vt:lpstr>RECOVERY SERVICES,  COMPENSATORY EDUCATION, AND ESY, OH MY</vt:lpstr>
      <vt:lpstr>PowerPoint Presentation</vt:lpstr>
      <vt:lpstr>PowerPoint Presentation</vt:lpstr>
      <vt:lpstr>VIRTUAL SCHOOLS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E. Langan</dc:creator>
  <cp:lastModifiedBy>Frank E. Langan</cp:lastModifiedBy>
  <cp:revision>5</cp:revision>
  <dcterms:created xsi:type="dcterms:W3CDTF">2021-10-19T20:56:40Z</dcterms:created>
  <dcterms:modified xsi:type="dcterms:W3CDTF">2021-10-26T20:37:38Z</dcterms:modified>
</cp:coreProperties>
</file>